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7D9D-7A49-4CB2-AB30-327DF22C88CC}" type="datetimeFigureOut">
              <a:rPr lang="pt-BR" smtClean="0"/>
              <a:t>14/01/2015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6E09-E2F3-4FA1-A476-C81932BBC7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87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7D9D-7A49-4CB2-AB30-327DF22C88CC}" type="datetimeFigureOut">
              <a:rPr lang="pt-BR" smtClean="0"/>
              <a:t>14/01/2015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6E09-E2F3-4FA1-A476-C81932BBC7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281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7D9D-7A49-4CB2-AB30-327DF22C88CC}" type="datetimeFigureOut">
              <a:rPr lang="pt-BR" smtClean="0"/>
              <a:t>14/01/2015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6E09-E2F3-4FA1-A476-C81932BBC7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400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7D9D-7A49-4CB2-AB30-327DF22C88CC}" type="datetimeFigureOut">
              <a:rPr lang="pt-BR" smtClean="0"/>
              <a:t>14/01/2015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6E09-E2F3-4FA1-A476-C81932BBC7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854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7D9D-7A49-4CB2-AB30-327DF22C88CC}" type="datetimeFigureOut">
              <a:rPr lang="pt-BR" smtClean="0"/>
              <a:t>14/01/2015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6E09-E2F3-4FA1-A476-C81932BBC7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407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7D9D-7A49-4CB2-AB30-327DF22C88CC}" type="datetimeFigureOut">
              <a:rPr lang="pt-BR" smtClean="0"/>
              <a:t>14/01/2015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6E09-E2F3-4FA1-A476-C81932BBC7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80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7D9D-7A49-4CB2-AB30-327DF22C88CC}" type="datetimeFigureOut">
              <a:rPr lang="pt-BR" smtClean="0"/>
              <a:t>14/01/2015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6E09-E2F3-4FA1-A476-C81932BBC7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252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7D9D-7A49-4CB2-AB30-327DF22C88CC}" type="datetimeFigureOut">
              <a:rPr lang="pt-BR" smtClean="0"/>
              <a:t>14/01/2015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6E09-E2F3-4FA1-A476-C81932BBC7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6464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7D9D-7A49-4CB2-AB30-327DF22C88CC}" type="datetimeFigureOut">
              <a:rPr lang="pt-BR" smtClean="0"/>
              <a:t>14/01/2015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6E09-E2F3-4FA1-A476-C81932BBC7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68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7D9D-7A49-4CB2-AB30-327DF22C88CC}" type="datetimeFigureOut">
              <a:rPr lang="pt-BR" smtClean="0"/>
              <a:t>14/01/2015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6E09-E2F3-4FA1-A476-C81932BBC7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422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7D9D-7A49-4CB2-AB30-327DF22C88CC}" type="datetimeFigureOut">
              <a:rPr lang="pt-BR" smtClean="0"/>
              <a:t>14/01/2015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6E09-E2F3-4FA1-A476-C81932BBC7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432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A7D9D-7A49-4CB2-AB30-327DF22C88CC}" type="datetimeFigureOut">
              <a:rPr lang="pt-BR" smtClean="0"/>
              <a:t>14/01/2015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86E09-E2F3-4FA1-A476-C81932BBC7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536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m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418" y="124172"/>
            <a:ext cx="665163" cy="68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677250" y="809328"/>
            <a:ext cx="3789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 pitchFamily="34" charset="0"/>
                <a:ea typeface="Calibri" pitchFamily="34" charset="0"/>
                <a:cs typeface="Arial" pitchFamily="34" charset="0"/>
              </a:rPr>
              <a:t>CONSELHO FEDERAL DE ADMINISTRAÇÃO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yriad Pro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 pitchFamily="34" charset="0"/>
                <a:ea typeface="Calibri" pitchFamily="34" charset="0"/>
                <a:cs typeface="Arial" pitchFamily="34" charset="0"/>
              </a:rPr>
              <a:t>CONSELHO REGIONAL DE ADMINISTRAÇÃO DO PIAUÍ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yriad Pro" pitchFamily="34" charset="0"/>
              <a:cs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rot="10800000" flipV="1">
            <a:off x="107504" y="1129681"/>
            <a:ext cx="89289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yriad Pro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 pitchFamily="34" charset="0"/>
                <a:ea typeface="Calibri" pitchFamily="34" charset="0"/>
                <a:cs typeface="Arial" pitchFamily="34" charset="0"/>
              </a:rPr>
              <a:t>O Sistema CFA/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yriad Pro" pitchFamily="34" charset="0"/>
                <a:ea typeface="Calibri" pitchFamily="34" charset="0"/>
                <a:cs typeface="Arial" pitchFamily="34" charset="0"/>
              </a:rPr>
              <a:t>CRAs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 pitchFamily="34" charset="0"/>
                <a:ea typeface="Calibri" pitchFamily="34" charset="0"/>
                <a:cs typeface="Arial" pitchFamily="34" charset="0"/>
              </a:rPr>
              <a:t> tem como missão promover a difusão da Ciência da Administração e a valorização da profissão do Administrador visando a defesa da sociedade</a:t>
            </a:r>
            <a: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 pitchFamily="34" charset="0"/>
                <a:cs typeface="Arial" pitchFamily="34" charset="0"/>
              </a:rPr>
              <a:t>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yriad Pro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-1" y="1628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latin typeface="Myriad Pro" pitchFamily="34" charset="0"/>
              </a:rPr>
              <a:t>CARTÃO DE AUTÓGRAFO</a:t>
            </a:r>
          </a:p>
          <a:p>
            <a:pPr algn="ctr"/>
            <a:r>
              <a:rPr lang="pt-BR" sz="1400" b="1" dirty="0" smtClean="0">
                <a:latin typeface="Myriad Pro" pitchFamily="34" charset="0"/>
              </a:rPr>
              <a:t>ADMINISTRADOR RESPONSÁVEL TÉCNICO</a:t>
            </a:r>
            <a:endParaRPr lang="pt-BR" sz="1400" b="1" dirty="0">
              <a:latin typeface="Myriad Pro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79512" y="2348880"/>
            <a:ext cx="8784976" cy="936104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179513" y="3429000"/>
            <a:ext cx="8784976" cy="936104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179513" y="4581128"/>
            <a:ext cx="87849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Myriad Pro" pitchFamily="34" charset="0"/>
              </a:rPr>
              <a:t>Adm. ________________________________________________________________________. </a:t>
            </a:r>
            <a:r>
              <a:rPr lang="pt-BR" sz="1400" dirty="0" err="1" smtClean="0">
                <a:latin typeface="Myriad Pro" pitchFamily="34" charset="0"/>
              </a:rPr>
              <a:t>Reg</a:t>
            </a:r>
            <a:r>
              <a:rPr lang="pt-BR" sz="1400" dirty="0" smtClean="0">
                <a:latin typeface="Myriad Pro" pitchFamily="34" charset="0"/>
              </a:rPr>
              <a:t> CRA-PI_________</a:t>
            </a:r>
          </a:p>
          <a:p>
            <a:r>
              <a:rPr lang="pt-BR" sz="1400" dirty="0" smtClean="0">
                <a:latin typeface="Myriad Pro" pitchFamily="34" charset="0"/>
              </a:rPr>
              <a:t>Responsável  Técnico pela Empresa: </a:t>
            </a:r>
          </a:p>
          <a:p>
            <a:endParaRPr lang="pt-BR" sz="1400" dirty="0">
              <a:latin typeface="Myriad Pro" pitchFamily="34" charset="0"/>
            </a:endParaRPr>
          </a:p>
          <a:p>
            <a:r>
              <a:rPr lang="pt-BR" sz="1400" dirty="0" smtClean="0">
                <a:latin typeface="Myriad Pro" pitchFamily="34" charset="0"/>
              </a:rPr>
              <a:t>________________________________________________________________________________________________</a:t>
            </a:r>
          </a:p>
          <a:p>
            <a:pPr algn="just"/>
            <a:r>
              <a:rPr lang="pt-BR" sz="1400" dirty="0" smtClean="0">
                <a:latin typeface="Myriad Pro" pitchFamily="34" charset="0"/>
              </a:rPr>
              <a:t>a partir de ____/_____/______, conforme contrato firmado entre as partes.</a:t>
            </a:r>
          </a:p>
          <a:p>
            <a:pPr algn="just"/>
            <a:r>
              <a:rPr lang="pt-BR" sz="1400" dirty="0" smtClean="0">
                <a:latin typeface="Myriad Pro" pitchFamily="34" charset="0"/>
              </a:rPr>
              <a:t>Fim do contrato: _____/_____/_______, conforme formulário de baixa e rescisão contratual.</a:t>
            </a:r>
            <a:endParaRPr lang="pt-BR" sz="1400" dirty="0">
              <a:latin typeface="Myriad Pro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07504" y="6433591"/>
            <a:ext cx="8784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latin typeface="Myriad Pro" pitchFamily="34" charset="0"/>
              </a:rPr>
              <a:t>Teresina</a:t>
            </a:r>
            <a:r>
              <a:rPr lang="pt-BR" sz="1400" dirty="0" smtClean="0">
                <a:latin typeface="Myriad Pro" pitchFamily="34" charset="0"/>
              </a:rPr>
              <a:t>, </a:t>
            </a:r>
            <a:r>
              <a:rPr lang="pt-BR" sz="1400" dirty="0" smtClean="0">
                <a:latin typeface="Myriad Pro" pitchFamily="34" charset="0"/>
              </a:rPr>
              <a:t>_____ de ________________de </a:t>
            </a:r>
            <a:r>
              <a:rPr lang="pt-BR" sz="1400">
                <a:latin typeface="Myriad Pro" pitchFamily="34" charset="0"/>
              </a:rPr>
              <a:t>________. </a:t>
            </a:r>
            <a:endParaRPr lang="pt-BR" sz="1400" dirty="0">
              <a:latin typeface="Myriad Pro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07504" y="124172"/>
            <a:ext cx="8928991" cy="6617196"/>
          </a:xfrm>
          <a:prstGeom prst="rect">
            <a:avLst/>
          </a:prstGeom>
          <a:noFill/>
          <a:ln w="57150">
            <a:solidFill>
              <a:srgbClr val="002060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28600"/>
            <a:ext cx="1313815" cy="98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3174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84</Words>
  <Application>Microsoft Office PowerPoint</Application>
  <PresentationFormat>Apresentação na tela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CRA</dc:creator>
  <cp:lastModifiedBy>CRA</cp:lastModifiedBy>
  <cp:revision>7</cp:revision>
  <cp:lastPrinted>2015-01-14T19:34:10Z</cp:lastPrinted>
  <dcterms:created xsi:type="dcterms:W3CDTF">2013-07-26T15:55:44Z</dcterms:created>
  <dcterms:modified xsi:type="dcterms:W3CDTF">2015-01-14T20:15:03Z</dcterms:modified>
</cp:coreProperties>
</file>